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25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00018404"/>
              </p:ext>
            </p:extLst>
          </p:nvPr>
        </p:nvGraphicFramePr>
        <p:xfrm>
          <a:off x="311699" y="3404507"/>
          <a:ext cx="8644522" cy="35690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654094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12044836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C79C-78B9-4345-98BC-72CC627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3" y="1295481"/>
            <a:ext cx="5614286" cy="3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14CC-7487-490F-9183-8065164C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1368410"/>
            <a:ext cx="3261146" cy="24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39C8E-5451-4AC4-9F7B-A05F2511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86" y="624552"/>
            <a:ext cx="2110182" cy="22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4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1235</Words>
  <Application>Microsoft Office PowerPoint</Application>
  <PresentationFormat>On-screen Show (16:9)</PresentationFormat>
  <Paragraphs>242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28</cp:revision>
  <dcterms:modified xsi:type="dcterms:W3CDTF">2022-04-03T23:58:54Z</dcterms:modified>
</cp:coreProperties>
</file>